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0" r:id="rId3"/>
    <p:sldId id="299" r:id="rId4"/>
    <p:sldId id="281" r:id="rId5"/>
    <p:sldId id="300" r:id="rId6"/>
    <p:sldId id="25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6" r:id="rId20"/>
    <p:sldId id="294" r:id="rId21"/>
    <p:sldId id="295" r:id="rId22"/>
    <p:sldId id="297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%20Letter%20From%20God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438400" y="0"/>
            <a:ext cx="6705600" cy="57912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Gregorio </a:t>
            </a:r>
            <a:r>
              <a:rPr kumimoji="0" lang="en-US" sz="7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López</a:t>
            </a: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Fuentes (November 17, 1897-December 10, 1966) was a Mexican novelist, poet and journalist.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 was one of the leading chroniclers of the Mexican Revolution. In his youth he spent much time in his father’s general store, where he met many farmers and </a:t>
            </a:r>
            <a:r>
              <a:rPr kumimoji="0" lang="en-US" sz="7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labourers</a:t>
            </a: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of the region, whose lives he would later describe with deep insight.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400" dirty="0" smtClean="0">
                <a:solidFill>
                  <a:srgbClr val="C00000"/>
                </a:solidFill>
              </a:rPr>
              <a:t>*</a:t>
            </a: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His first success </a:t>
            </a:r>
            <a:r>
              <a:rPr kumimoji="0" lang="en-US" sz="7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Campamento</a:t>
            </a: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(1931, ‘Encampment’) was followed by several others dealing with aspects of the Revolution, including Tierra (1932; ‘Earth’), a novel about the Mexican revolutionary </a:t>
            </a:r>
            <a:r>
              <a:rPr kumimoji="0" lang="it-IT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Emiliano Zapata; Mi general! (1934; </a:t>
            </a: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‘My General!’), a work on the lives of generals after the Revolution; and </a:t>
            </a:r>
            <a:r>
              <a:rPr kumimoji="0" lang="en-US" sz="7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Elindio</a:t>
            </a:r>
            <a:r>
              <a:rPr kumimoji="0" lang="en-US" sz="7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(1935; ‘The Indian’) his most celebrated work, a fictional study of the life of Mexico’s indigenous people.</a:t>
            </a:r>
            <a:endParaRPr kumimoji="0" lang="en-US" sz="7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https://image2.slideserve.com/4652689/slide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2133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49530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G.L. Fuentes</a:t>
            </a:r>
            <a:endParaRPr lang="en-US" sz="2800" dirty="0"/>
          </a:p>
        </p:txBody>
      </p:sp>
      <p:sp>
        <p:nvSpPr>
          <p:cNvPr id="55300" name="AutoShape 4" descr="Image result for g l fuentes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Image result for g l fuentes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3" name="Picture 7" descr="C:\Users\ssgj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220980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sgj\Desktop\slide6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sgj\Desktop\slide7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sgj\Desktop\slide8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sgj\Desktop\slide9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sgj\Desktop\slide10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2.slideserve.com/4652689/slide1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age2.slideserve.com/4652689/slide12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age2.slideserve.com/4652689/slide13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age2.slideserve.com/4652689/slide14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52400"/>
            <a:ext cx="97536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age2.slideserve.com/4652689/slide15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Before You Read this story, just go through the poem with the same title…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 numCol="3"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en-US" sz="6400" dirty="0" smtClean="0"/>
              <a:t>Dear </a:t>
            </a:r>
            <a:r>
              <a:rPr lang="en-US" sz="6400" dirty="0" smtClean="0"/>
              <a:t>God,</a:t>
            </a:r>
            <a:br>
              <a:rPr lang="en-US" sz="6400" dirty="0" smtClean="0"/>
            </a:br>
            <a:r>
              <a:rPr lang="en-US" sz="6400" dirty="0" smtClean="0"/>
              <a:t>I heard so much about you</a:t>
            </a:r>
            <a:br>
              <a:rPr lang="en-US" sz="6400" dirty="0" smtClean="0"/>
            </a:br>
            <a:r>
              <a:rPr lang="en-US" sz="6400" dirty="0" smtClean="0"/>
              <a:t>Until it is burning me in my heart</a:t>
            </a:r>
            <a:br>
              <a:rPr lang="en-US" sz="6400" dirty="0" smtClean="0"/>
            </a:br>
            <a:r>
              <a:rPr lang="en-US" sz="6400" dirty="0" smtClean="0"/>
              <a:t>I want to tell you how I feel, but</a:t>
            </a:r>
            <a:br>
              <a:rPr lang="en-US" sz="6400" dirty="0" smtClean="0"/>
            </a:br>
            <a:r>
              <a:rPr lang="en-US" sz="6400" dirty="0" smtClean="0"/>
              <a:t>I don’t know where to start.</a:t>
            </a:r>
            <a:br>
              <a:rPr lang="en-US" sz="6400" dirty="0" smtClean="0"/>
            </a:br>
            <a:r>
              <a:rPr lang="en-US" sz="6400" dirty="0" smtClean="0"/>
              <a:t>They say that you are the answer</a:t>
            </a:r>
            <a:br>
              <a:rPr lang="en-US" sz="6400" dirty="0" smtClean="0"/>
            </a:br>
            <a:r>
              <a:rPr lang="en-US" sz="6400" dirty="0" smtClean="0"/>
              <a:t>To the way I feel inside</a:t>
            </a:r>
            <a:br>
              <a:rPr lang="en-US" sz="6400" dirty="0" smtClean="0"/>
            </a:br>
            <a:r>
              <a:rPr lang="en-US" sz="6400" dirty="0" smtClean="0"/>
              <a:t>And once I am in you, I will</a:t>
            </a:r>
            <a:br>
              <a:rPr lang="en-US" sz="6400" dirty="0" smtClean="0"/>
            </a:br>
            <a:r>
              <a:rPr lang="en-US" sz="6400" dirty="0" smtClean="0"/>
              <a:t>Have something to be my guide</a:t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I picked up the bible that</a:t>
            </a:r>
            <a:br>
              <a:rPr lang="en-US" sz="6400" dirty="0" smtClean="0"/>
            </a:br>
            <a:r>
              <a:rPr lang="en-US" sz="6400" dirty="0" smtClean="0"/>
              <a:t>Had collected dust on the shelf</a:t>
            </a:r>
            <a:br>
              <a:rPr lang="en-US" sz="6400" dirty="0" smtClean="0"/>
            </a:br>
            <a:r>
              <a:rPr lang="en-US" sz="6400" dirty="0" smtClean="0"/>
              <a:t>I decided to read it and find out for myself.</a:t>
            </a:r>
            <a:br>
              <a:rPr lang="en-US" sz="6400" dirty="0" smtClean="0"/>
            </a:br>
            <a:r>
              <a:rPr lang="en-US" sz="6400" dirty="0" smtClean="0"/>
              <a:t>I read about how they nailed your</a:t>
            </a:r>
            <a:br>
              <a:rPr lang="en-US" sz="6400" dirty="0" smtClean="0"/>
            </a:br>
            <a:r>
              <a:rPr lang="en-US" sz="6400" dirty="0" smtClean="0"/>
              <a:t>Precious body to the cross,</a:t>
            </a:r>
            <a:br>
              <a:rPr lang="en-US" sz="6400" dirty="0" smtClean="0"/>
            </a:br>
            <a:r>
              <a:rPr lang="en-US" sz="6400" dirty="0" smtClean="0"/>
              <a:t>And the reason for this; was to</a:t>
            </a:r>
            <a:br>
              <a:rPr lang="en-US" sz="6400" dirty="0" smtClean="0"/>
            </a:br>
            <a:r>
              <a:rPr lang="en-US" sz="6400" dirty="0" smtClean="0"/>
              <a:t>Save that which was lost.</a:t>
            </a:r>
            <a:br>
              <a:rPr lang="en-US" sz="6400" dirty="0" smtClean="0"/>
            </a:br>
            <a:r>
              <a:rPr lang="en-US" sz="6400" dirty="0" smtClean="0"/>
              <a:t>Tears poured from my eyes as</a:t>
            </a:r>
            <a:br>
              <a:rPr lang="en-US" sz="6400" dirty="0" smtClean="0"/>
            </a:br>
            <a:r>
              <a:rPr lang="en-US" sz="6400" dirty="0" smtClean="0"/>
              <a:t>Joy overtook my soul</a:t>
            </a:r>
            <a:br>
              <a:rPr lang="en-US" sz="6400" dirty="0" smtClean="0"/>
            </a:br>
            <a:r>
              <a:rPr lang="en-US" sz="6400" dirty="0" smtClean="0"/>
              <a:t>I found a lot out about you that</a:t>
            </a:r>
            <a:br>
              <a:rPr lang="en-US" sz="6400" dirty="0" smtClean="0"/>
            </a:br>
            <a:r>
              <a:rPr lang="en-US" sz="6400" dirty="0" smtClean="0"/>
              <a:t>I was never told.</a:t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I read about Job and</a:t>
            </a:r>
            <a:br>
              <a:rPr lang="en-US" sz="6400" dirty="0" smtClean="0"/>
            </a:br>
            <a:r>
              <a:rPr lang="en-US" sz="6400" dirty="0" smtClean="0"/>
              <a:t>All that he went through</a:t>
            </a:r>
            <a:br>
              <a:rPr lang="en-US" sz="6400" dirty="0" smtClean="0"/>
            </a:br>
            <a:r>
              <a:rPr lang="en-US" sz="6400" dirty="0" smtClean="0"/>
              <a:t>And the three Hebrew boys</a:t>
            </a:r>
            <a:br>
              <a:rPr lang="en-US" sz="6400" dirty="0" smtClean="0"/>
            </a:br>
            <a:r>
              <a:rPr lang="en-US" sz="6400" dirty="0" smtClean="0"/>
              <a:t>That had all faith in you</a:t>
            </a:r>
            <a:br>
              <a:rPr lang="en-US" sz="6400" dirty="0" smtClean="0"/>
            </a:br>
            <a:r>
              <a:rPr lang="en-US" sz="6400" dirty="0" smtClean="0"/>
              <a:t>I just had to write you Jesus</a:t>
            </a:r>
            <a:br>
              <a:rPr lang="en-US" sz="6400" dirty="0" smtClean="0"/>
            </a:br>
            <a:r>
              <a:rPr lang="en-US" sz="6400" dirty="0" smtClean="0"/>
              <a:t>And let you know how I feel</a:t>
            </a:r>
            <a:br>
              <a:rPr lang="en-US" sz="6400" dirty="0" smtClean="0"/>
            </a:br>
            <a:r>
              <a:rPr lang="en-US" sz="6400" dirty="0" smtClean="0"/>
              <a:t>No matter what I am told;</a:t>
            </a:r>
            <a:br>
              <a:rPr lang="en-US" sz="6400" dirty="0" smtClean="0"/>
            </a:br>
            <a:r>
              <a:rPr lang="en-US" sz="6400" dirty="0" smtClean="0"/>
              <a:t>In my heart I believe you are real.</a:t>
            </a:r>
            <a:br>
              <a:rPr lang="en-US" sz="6400" dirty="0" smtClean="0"/>
            </a:br>
            <a:r>
              <a:rPr lang="en-US" sz="6400" dirty="0" smtClean="0"/>
              <a:t>As long as I have your spirit,</a:t>
            </a:r>
            <a:br>
              <a:rPr lang="en-US" sz="6400" dirty="0" smtClean="0"/>
            </a:br>
            <a:r>
              <a:rPr lang="en-US" sz="6400" dirty="0" smtClean="0"/>
              <a:t>I will never be alone</a:t>
            </a:r>
            <a:br>
              <a:rPr lang="en-US" sz="6400" dirty="0" smtClean="0"/>
            </a:br>
            <a:r>
              <a:rPr lang="en-US" sz="6400" dirty="0" smtClean="0"/>
              <a:t>You told me if I hold on,</a:t>
            </a:r>
            <a:br>
              <a:rPr lang="en-US" sz="6400" dirty="0" smtClean="0"/>
            </a:br>
            <a:r>
              <a:rPr lang="en-US" sz="6400" dirty="0" smtClean="0"/>
              <a:t>You would give me a new home.</a:t>
            </a:r>
            <a:br>
              <a:rPr lang="en-US" sz="6400" dirty="0" smtClean="0"/>
            </a:br>
            <a:r>
              <a:rPr lang="en-US" sz="6400" dirty="0" smtClean="0"/>
              <a:t>I am taking you at your word</a:t>
            </a:r>
            <a:br>
              <a:rPr lang="en-US" sz="6400" dirty="0" smtClean="0"/>
            </a:br>
            <a:r>
              <a:rPr lang="en-US" sz="6400" dirty="0" smtClean="0"/>
              <a:t>Because it means a lot to me</a:t>
            </a:r>
            <a:br>
              <a:rPr lang="en-US" sz="6400" dirty="0" smtClean="0"/>
            </a:br>
            <a:r>
              <a:rPr lang="en-US" sz="6400" dirty="0" smtClean="0"/>
              <a:t>The day you died on Calvary,</a:t>
            </a:r>
            <a:br>
              <a:rPr lang="en-US" sz="6400" dirty="0" smtClean="0"/>
            </a:br>
            <a:r>
              <a:rPr lang="en-US" sz="6400" dirty="0" smtClean="0"/>
              <a:t>It was to set me free.</a:t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Thank you for bringing me out of the world</a:t>
            </a:r>
            <a:br>
              <a:rPr lang="en-US" sz="6400" dirty="0" smtClean="0"/>
            </a:br>
            <a:r>
              <a:rPr lang="en-US" sz="6400" dirty="0" smtClean="0"/>
              <a:t>And giving me a brand new life</a:t>
            </a:r>
            <a:br>
              <a:rPr lang="en-US" sz="6400" dirty="0" smtClean="0"/>
            </a:br>
            <a:r>
              <a:rPr lang="en-US" sz="6400" dirty="0" smtClean="0"/>
              <a:t>I promise to keep your commandments</a:t>
            </a:r>
            <a:br>
              <a:rPr lang="en-US" sz="6400" dirty="0" smtClean="0"/>
            </a:br>
            <a:r>
              <a:rPr lang="en-US" sz="6400" dirty="0" smtClean="0"/>
              <a:t>And do that which is right</a:t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I promise to teach my children</a:t>
            </a:r>
            <a:br>
              <a:rPr lang="en-US" sz="6400" dirty="0" smtClean="0"/>
            </a:br>
            <a:r>
              <a:rPr lang="en-US" sz="6400" dirty="0" smtClean="0"/>
              <a:t>To obey every law</a:t>
            </a:r>
            <a:br>
              <a:rPr lang="en-US" sz="6400" dirty="0" smtClean="0"/>
            </a:br>
            <a:r>
              <a:rPr lang="en-US" sz="6400" dirty="0" smtClean="0"/>
              <a:t>And not let a day go by</a:t>
            </a:r>
            <a:br>
              <a:rPr lang="en-US" sz="6400" dirty="0" smtClean="0"/>
            </a:br>
            <a:r>
              <a:rPr lang="en-US" sz="6400" dirty="0" smtClean="0"/>
              <a:t>Without you being in their thoughts</a:t>
            </a:r>
            <a:br>
              <a:rPr lang="en-US" sz="6400" dirty="0" smtClean="0"/>
            </a:br>
            <a:r>
              <a:rPr lang="en-US" sz="6400" dirty="0" smtClean="0"/>
              <a:t>I have to go now Jesus</a:t>
            </a:r>
            <a:br>
              <a:rPr lang="en-US" sz="6400" dirty="0" smtClean="0"/>
            </a:br>
            <a:r>
              <a:rPr lang="en-US" sz="6400" dirty="0" smtClean="0"/>
              <a:t>And share you with someone else</a:t>
            </a:r>
            <a:br>
              <a:rPr lang="en-US" sz="6400" dirty="0" smtClean="0"/>
            </a:br>
            <a:r>
              <a:rPr lang="en-US" sz="6400" dirty="0" smtClean="0"/>
              <a:t>As much as I want to,</a:t>
            </a:r>
            <a:br>
              <a:rPr lang="en-US" sz="6400" dirty="0" smtClean="0"/>
            </a:br>
            <a:r>
              <a:rPr lang="en-US" sz="6400" dirty="0" smtClean="0"/>
              <a:t>I can’t keep you to myself.</a:t>
            </a:r>
            <a:br>
              <a:rPr lang="en-US" sz="6400" dirty="0" smtClean="0"/>
            </a:br>
            <a:r>
              <a:rPr lang="en-US" sz="6400" dirty="0" smtClean="0"/>
              <a:t>I want to thank you for saving me,</a:t>
            </a:r>
            <a:br>
              <a:rPr lang="en-US" sz="6400" dirty="0" smtClean="0"/>
            </a:br>
            <a:r>
              <a:rPr lang="en-US" sz="6400" dirty="0" smtClean="0"/>
              <a:t>And being my friend</a:t>
            </a:r>
            <a:br>
              <a:rPr lang="en-US" sz="6400" dirty="0" smtClean="0"/>
            </a:br>
            <a:r>
              <a:rPr lang="en-US" sz="6400" dirty="0" smtClean="0"/>
              <a:t>I thank you for your love,</a:t>
            </a:r>
            <a:br>
              <a:rPr lang="en-US" sz="6400" dirty="0" smtClean="0"/>
            </a:br>
            <a:r>
              <a:rPr lang="en-US" sz="6400" dirty="0" smtClean="0"/>
              <a:t>And your grace unto the end.</a:t>
            </a:r>
            <a:br>
              <a:rPr lang="en-US" sz="6400" dirty="0" smtClean="0"/>
            </a:br>
            <a:endParaRPr lang="en-US" sz="6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mage2.slideserve.com/4652689/slide16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image2.slideserve.com/4652689/slide17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mage2.slideserve.com/4652689/slide19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mage2.slideserve.com/4652689/bibliography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365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Sample Letter</a:t>
            </a:r>
          </a:p>
          <a:p>
            <a:pPr algn="just"/>
            <a:r>
              <a:rPr lang="en-US" dirty="0" smtClean="0"/>
              <a:t>Veracruz</a:t>
            </a:r>
          </a:p>
          <a:p>
            <a:pPr algn="just"/>
            <a:r>
              <a:rPr lang="en-US" dirty="0" smtClean="0"/>
              <a:t>23/7/1950</a:t>
            </a:r>
          </a:p>
          <a:p>
            <a:pPr algn="just"/>
            <a:r>
              <a:rPr lang="en-US" dirty="0" smtClean="0"/>
              <a:t>My dear </a:t>
            </a:r>
            <a:r>
              <a:rPr lang="en-US" dirty="0" err="1" smtClean="0"/>
              <a:t>Lencho</a:t>
            </a:r>
            <a:r>
              <a:rPr lang="en-US" dirty="0" smtClean="0"/>
              <a:t>,</a:t>
            </a:r>
          </a:p>
          <a:p>
            <a:pPr algn="just"/>
            <a:r>
              <a:rPr lang="en-US" dirty="0" smtClean="0"/>
              <a:t>First of all, I appreciate your faith in</a:t>
            </a:r>
          </a:p>
          <a:p>
            <a:pPr algn="just"/>
            <a:r>
              <a:rPr lang="en-US" dirty="0" smtClean="0"/>
              <a:t>God. It was I who sent you 70 pesos.</a:t>
            </a:r>
          </a:p>
          <a:p>
            <a:pPr algn="just"/>
            <a:r>
              <a:rPr lang="en-US" dirty="0" smtClean="0"/>
              <a:t>I collected it from my friends in the</a:t>
            </a:r>
          </a:p>
          <a:p>
            <a:pPr algn="just"/>
            <a:r>
              <a:rPr lang="en-US" dirty="0" smtClean="0"/>
              <a:t>post office. Do not think that we are</a:t>
            </a:r>
          </a:p>
          <a:p>
            <a:pPr algn="just"/>
            <a:r>
              <a:rPr lang="en-US" dirty="0" smtClean="0"/>
              <a:t>a bunch of crooks. We could collect</a:t>
            </a:r>
          </a:p>
          <a:p>
            <a:pPr algn="just"/>
            <a:r>
              <a:rPr lang="en-US" dirty="0" smtClean="0"/>
              <a:t>only that much. Was it helpful to you?</a:t>
            </a:r>
          </a:p>
          <a:p>
            <a:pPr algn="just"/>
            <a:r>
              <a:rPr lang="en-US" dirty="0" smtClean="0"/>
              <a:t>I am sorry that I put the signature of</a:t>
            </a:r>
          </a:p>
          <a:p>
            <a:pPr algn="just"/>
            <a:r>
              <a:rPr lang="en-US" dirty="0" smtClean="0"/>
              <a:t>God. Please do not misunderstand</a:t>
            </a:r>
          </a:p>
          <a:p>
            <a:pPr algn="just"/>
            <a:r>
              <a:rPr lang="en-US" dirty="0" smtClean="0"/>
              <a:t>me. Actually I was helping you. Go on</a:t>
            </a:r>
          </a:p>
          <a:p>
            <a:pPr algn="just"/>
            <a:r>
              <a:rPr lang="en-US" dirty="0" smtClean="0"/>
              <a:t>with your cultivation. You will get a</a:t>
            </a:r>
          </a:p>
          <a:p>
            <a:pPr algn="just"/>
            <a:r>
              <a:rPr lang="en-US" dirty="0" smtClean="0"/>
              <a:t>nice harvest. May God bless you.</a:t>
            </a:r>
          </a:p>
          <a:p>
            <a:pPr algn="just"/>
            <a:r>
              <a:rPr lang="en-US" dirty="0" smtClean="0"/>
              <a:t>With love</a:t>
            </a:r>
          </a:p>
          <a:p>
            <a:pPr algn="just"/>
            <a:r>
              <a:rPr lang="en-US" b="1" dirty="0" smtClean="0"/>
              <a:t>Postmaster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990600"/>
            <a:ext cx="373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Sample </a:t>
            </a:r>
            <a:r>
              <a:rPr lang="en-US" sz="2000" b="1" dirty="0" smtClean="0"/>
              <a:t>News Report</a:t>
            </a:r>
          </a:p>
          <a:p>
            <a:pPr algn="ctr"/>
            <a:r>
              <a:rPr lang="en-US" sz="2000" b="1" dirty="0" smtClean="0"/>
              <a:t>HAILSTORM DESTROYS CROPS</a:t>
            </a:r>
            <a:endParaRPr lang="en-US" sz="2000" b="1" dirty="0" smtClean="0"/>
          </a:p>
          <a:p>
            <a:pPr algn="just"/>
            <a:r>
              <a:rPr lang="en-US" sz="2000" dirty="0" smtClean="0"/>
              <a:t>Veracruz, July 13: A hailstorm</a:t>
            </a:r>
          </a:p>
          <a:p>
            <a:pPr algn="just"/>
            <a:r>
              <a:rPr lang="en-US" sz="2000" dirty="0" smtClean="0"/>
              <a:t>destroyed the crops of the entire</a:t>
            </a:r>
          </a:p>
          <a:p>
            <a:pPr algn="just"/>
            <a:r>
              <a:rPr lang="en-US" sz="2000" dirty="0" smtClean="0"/>
              <a:t>Veracruz valley last evening.</a:t>
            </a:r>
          </a:p>
          <a:p>
            <a:pPr algn="just"/>
            <a:r>
              <a:rPr lang="en-US" sz="2000" dirty="0" smtClean="0"/>
              <a:t>Farmers were praying for rain but </a:t>
            </a:r>
            <a:r>
              <a:rPr lang="en-US" sz="2000" dirty="0" smtClean="0"/>
              <a:t>it came </a:t>
            </a:r>
            <a:r>
              <a:rPr lang="en-US" sz="2000" dirty="0" smtClean="0"/>
              <a:t>as a hailstorm. </a:t>
            </a:r>
            <a:r>
              <a:rPr lang="en-US" sz="2000" dirty="0" err="1" smtClean="0"/>
              <a:t>Lencho</a:t>
            </a:r>
            <a:r>
              <a:rPr lang="en-US" sz="2000" dirty="0" smtClean="0"/>
              <a:t>, </a:t>
            </a:r>
            <a:r>
              <a:rPr lang="en-US" sz="2000" dirty="0" smtClean="0"/>
              <a:t>the leading </a:t>
            </a:r>
            <a:r>
              <a:rPr lang="en-US" sz="2000" dirty="0" smtClean="0"/>
              <a:t>farmer alone suffered a </a:t>
            </a:r>
            <a:r>
              <a:rPr lang="en-US" sz="2000" dirty="0" smtClean="0"/>
              <a:t>loss of </a:t>
            </a:r>
            <a:r>
              <a:rPr lang="en-US" sz="2000" dirty="0" smtClean="0"/>
              <a:t>at least 200 pesos. The </a:t>
            </a:r>
            <a:r>
              <a:rPr lang="en-US" sz="2000" dirty="0" smtClean="0"/>
              <a:t>district collector </a:t>
            </a:r>
            <a:r>
              <a:rPr lang="en-US" sz="2000" dirty="0" smtClean="0"/>
              <a:t>visited the valley late in </a:t>
            </a:r>
            <a:r>
              <a:rPr lang="en-US" sz="2000" dirty="0" smtClean="0"/>
              <a:t>the evening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Now click here for a short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Answer these questions now: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 </a:t>
            </a:r>
            <a:r>
              <a:rPr lang="en-US" dirty="0" smtClean="0"/>
              <a:t>What are the themes of the poem and the video?</a:t>
            </a:r>
          </a:p>
          <a:p>
            <a:r>
              <a:rPr lang="en-US" dirty="0" smtClean="0"/>
              <a:t>Can you pen down the similarities between these two?</a:t>
            </a:r>
          </a:p>
          <a:p>
            <a:r>
              <a:rPr lang="en-US" dirty="0" smtClean="0"/>
              <a:t>Can you compose a poem/short story/a report/a letter to God with your pour-out?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609600" y="1676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315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u="sng" dirty="0" smtClean="0"/>
          </a:p>
          <a:p>
            <a:r>
              <a:rPr lang="en-US" sz="2000" b="1" u="sng" dirty="0" smtClean="0"/>
              <a:t>Important Words:</a:t>
            </a:r>
          </a:p>
          <a:p>
            <a:r>
              <a:rPr lang="en-US" dirty="0" smtClean="0"/>
              <a:t>Crest</a:t>
            </a:r>
            <a:r>
              <a:rPr lang="en-US" dirty="0" smtClean="0"/>
              <a:t>: Top of a hill</a:t>
            </a:r>
            <a:br>
              <a:rPr lang="en-US" dirty="0" smtClean="0"/>
            </a:br>
            <a:r>
              <a:rPr lang="en-US" dirty="0" smtClean="0"/>
              <a:t>Dotted: Full Of</a:t>
            </a:r>
            <a:br>
              <a:rPr lang="en-US" dirty="0" smtClean="0"/>
            </a:br>
            <a:r>
              <a:rPr lang="en-US" dirty="0" smtClean="0"/>
              <a:t>Downpour: Heavy Rain</a:t>
            </a:r>
            <a:br>
              <a:rPr lang="en-US" dirty="0" smtClean="0"/>
            </a:br>
            <a:r>
              <a:rPr lang="en-US" dirty="0" smtClean="0"/>
              <a:t>Intimately: </a:t>
            </a:r>
            <a:r>
              <a:rPr lang="en-US" dirty="0" smtClean="0"/>
              <a:t>Closely</a:t>
            </a:r>
          </a:p>
          <a:p>
            <a:r>
              <a:rPr lang="en-US" dirty="0" smtClean="0"/>
              <a:t>Regarded- Consider Or Think Of In A Specified Way</a:t>
            </a:r>
            <a:br>
              <a:rPr lang="en-US" dirty="0" smtClean="0"/>
            </a:br>
            <a:r>
              <a:rPr lang="en-US" dirty="0" smtClean="0"/>
              <a:t>Draped- Adorn, Cover, Or Wrap (Someone Or Something) </a:t>
            </a:r>
            <a:br>
              <a:rPr lang="en-US" dirty="0" smtClean="0"/>
            </a:br>
            <a:r>
              <a:rPr lang="en-US" dirty="0" smtClean="0"/>
              <a:t>Hailstones- A Pellet Of Hail</a:t>
            </a:r>
            <a:br>
              <a:rPr lang="en-US" dirty="0" smtClean="0"/>
            </a:br>
            <a:r>
              <a:rPr lang="en-US" dirty="0" smtClean="0"/>
              <a:t>Resemble- Have A Similar Appearance To Or Qualities In Common With (Someone Or Something); Look Or Seem Like.</a:t>
            </a:r>
            <a:br>
              <a:rPr lang="en-US" dirty="0" smtClean="0"/>
            </a:br>
            <a:r>
              <a:rPr lang="en-US" dirty="0" smtClean="0"/>
              <a:t>Exposing- make (something) visible by uncovering it.; reveal</a:t>
            </a:r>
          </a:p>
          <a:p>
            <a:r>
              <a:rPr lang="en-US" dirty="0" smtClean="0"/>
              <a:t> </a:t>
            </a:r>
            <a:r>
              <a:rPr lang="en-US" dirty="0" smtClean="0"/>
              <a:t>plague- a destructively numerous inflow or multiplication of a harmful animal, infestation</a:t>
            </a:r>
            <a:br>
              <a:rPr lang="en-US" dirty="0" smtClean="0"/>
            </a:br>
            <a:r>
              <a:rPr lang="en-US" dirty="0" smtClean="0"/>
              <a:t>locusts- Insects which fly in big groups and destroy </a:t>
            </a:r>
            <a:r>
              <a:rPr lang="en-US" dirty="0" smtClean="0"/>
              <a:t>crops</a:t>
            </a:r>
          </a:p>
          <a:p>
            <a:r>
              <a:rPr lang="en-US" dirty="0" smtClean="0"/>
              <a:t>Pesos- the basic monetary unit of Mexico, several other Latin American countries, and the </a:t>
            </a:r>
            <a:r>
              <a:rPr lang="en-US" dirty="0" smtClean="0"/>
              <a:t>Philippines</a:t>
            </a:r>
          </a:p>
          <a:p>
            <a:r>
              <a:rPr lang="en-US" dirty="0" smtClean="0"/>
              <a:t>Amiable- Friendly And </a:t>
            </a:r>
            <a:r>
              <a:rPr lang="en-US" dirty="0" smtClean="0"/>
              <a:t>Pleasant</a:t>
            </a:r>
          </a:p>
          <a:p>
            <a:r>
              <a:rPr lang="en-US" dirty="0" smtClean="0"/>
              <a:t>goodwill- friendly, helpful, or cooperative feelings or attitude</a:t>
            </a:r>
            <a:br>
              <a:rPr lang="en-US" dirty="0" smtClean="0"/>
            </a:br>
            <a:r>
              <a:rPr lang="en-US" dirty="0" smtClean="0"/>
              <a:t>resolution- a firm decision to do or not to do something.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5334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1026" name="Picture 2" descr="C:\Users\ssgj\Desktop\slide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gj\Desktop\slide3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sgj\Desktop\slide4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sgj\Desktop\slide5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251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Before You Read this story, just go through the poem with the same title…</vt:lpstr>
      <vt:lpstr>Slide 3</vt:lpstr>
      <vt:lpstr>Now click here for a short video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To God</dc:title>
  <dc:creator>ssgj</dc:creator>
  <cp:lastModifiedBy>ssgj</cp:lastModifiedBy>
  <cp:revision>77</cp:revision>
  <dcterms:created xsi:type="dcterms:W3CDTF">2006-08-16T00:00:00Z</dcterms:created>
  <dcterms:modified xsi:type="dcterms:W3CDTF">2020-03-29T14:25:45Z</dcterms:modified>
</cp:coreProperties>
</file>